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4" r:id="rId66"/>
    <p:sldId id="435" r:id="rId67"/>
    <p:sldId id="337" r:id="rId68"/>
    <p:sldId id="256" r:id="rId69"/>
    <p:sldId id="257" r:id="rId70"/>
    <p:sldId id="258" r:id="rId71"/>
    <p:sldId id="259" r:id="rId72"/>
    <p:sldId id="260" r:id="rId73"/>
    <p:sldId id="261" r:id="rId74"/>
    <p:sldId id="263" r:id="rId75"/>
    <p:sldId id="341" r:id="rId76"/>
    <p:sldId id="346" r:id="rId77"/>
    <p:sldId id="365" r:id="rId78"/>
    <p:sldId id="366" r:id="rId79"/>
    <p:sldId id="367" r:id="rId80"/>
    <p:sldId id="382" r:id="rId81"/>
    <p:sldId id="383" r:id="rId82"/>
    <p:sldId id="368" r:id="rId83"/>
    <p:sldId id="369" r:id="rId84"/>
    <p:sldId id="385" r:id="rId85"/>
    <p:sldId id="384" r:id="rId86"/>
    <p:sldId id="386" r:id="rId87"/>
    <p:sldId id="416" r:id="rId88"/>
    <p:sldId id="415" r:id="rId89"/>
    <p:sldId id="417" r:id="rId90"/>
    <p:sldId id="387" r:id="rId91"/>
    <p:sldId id="388" r:id="rId92"/>
    <p:sldId id="419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414" r:id="rId101"/>
    <p:sldId id="396" r:id="rId102"/>
    <p:sldId id="397" r:id="rId103"/>
    <p:sldId id="398" r:id="rId104"/>
    <p:sldId id="407" r:id="rId105"/>
    <p:sldId id="409" r:id="rId106"/>
    <p:sldId id="410" r:id="rId107"/>
    <p:sldId id="412" r:id="rId108"/>
    <p:sldId id="413" r:id="rId109"/>
    <p:sldId id="432" r:id="rId110"/>
    <p:sldId id="427" r:id="rId111"/>
    <p:sldId id="428" r:id="rId112"/>
    <p:sldId id="294" r:id="rId113"/>
    <p:sldId id="420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5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A521C83-B4E1-4F00-AD3A-3A93662B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9" y="1688242"/>
            <a:ext cx="9163317" cy="48046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51" y="1472334"/>
            <a:ext cx="9598110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small, table, people&#10;&#10;Description automatically generated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9" y="1395445"/>
            <a:ext cx="10899414" cy="531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24272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762440" y="2253006"/>
            <a:ext cx="5333559" cy="3747609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6407084" y="2253006"/>
            <a:ext cx="5333559" cy="3747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Least Squares can find a solution where the Symbolic Solver cannot.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7821</Words>
  <Application>Microsoft Office PowerPoint</Application>
  <PresentationFormat>Widescreen</PresentationFormat>
  <Paragraphs>2349</Paragraphs>
  <Slides>113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Least Squares tends to find the solution closest to the bottom leg of the isosceles triangle that TDoA creates. </vt:lpstr>
      <vt:lpstr>Least Squares can find a solution where the Symbolic Solver cannot.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Both Mean Distance and having the smallest max angle makes the best triangle. </vt:lpstr>
      <vt:lpstr>Least Squares Results in higher coverage, but suffers with slightly higher uncertainty. 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177</cp:revision>
  <dcterms:created xsi:type="dcterms:W3CDTF">2019-10-18T04:17:12Z</dcterms:created>
  <dcterms:modified xsi:type="dcterms:W3CDTF">2019-12-21T16:04:46Z</dcterms:modified>
</cp:coreProperties>
</file>